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59" r:id="rId3"/>
    <p:sldId id="260" r:id="rId4"/>
    <p:sldId id="274" r:id="rId5"/>
    <p:sldId id="261" r:id="rId6"/>
    <p:sldId id="262" r:id="rId7"/>
    <p:sldId id="263" r:id="rId8"/>
    <p:sldId id="264" r:id="rId9"/>
    <p:sldId id="265" r:id="rId10"/>
    <p:sldId id="266" r:id="rId11"/>
    <p:sldId id="267" r:id="rId12"/>
    <p:sldId id="268" r:id="rId13"/>
    <p:sldId id="269" r:id="rId14"/>
    <p:sldId id="270" r:id="rId15"/>
    <p:sldId id="271" r:id="rId16"/>
    <p:sldId id="272" r:id="rId17"/>
    <p:sldId id="258"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90" d="100"/>
          <a:sy n="90" d="100"/>
        </p:scale>
        <p:origin x="87" y="99"/>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Xiaohan Liu" userId="cd45f28b3676ce55" providerId="LiveId" clId="{38A697D1-712A-4440-B10C-7342CE7E90AF}"/>
    <pc:docChg chg="undo custSel delSld modSld sldOrd">
      <pc:chgData name="Xiaohan Liu" userId="cd45f28b3676ce55" providerId="LiveId" clId="{38A697D1-712A-4440-B10C-7342CE7E90AF}" dt="2020-12-13T17:58:08.801" v="30" actId="14100"/>
      <pc:docMkLst>
        <pc:docMk/>
      </pc:docMkLst>
      <pc:sldChg chg="modSp mod">
        <pc:chgData name="Xiaohan Liu" userId="cd45f28b3676ce55" providerId="LiveId" clId="{38A697D1-712A-4440-B10C-7342CE7E90AF}" dt="2020-12-13T17:54:54.275" v="0" actId="2711"/>
        <pc:sldMkLst>
          <pc:docMk/>
          <pc:sldMk cId="688542181" sldId="259"/>
        </pc:sldMkLst>
        <pc:spChg chg="mod">
          <ac:chgData name="Xiaohan Liu" userId="cd45f28b3676ce55" providerId="LiveId" clId="{38A697D1-712A-4440-B10C-7342CE7E90AF}" dt="2020-12-13T17:54:54.275" v="0" actId="2711"/>
          <ac:spMkLst>
            <pc:docMk/>
            <pc:sldMk cId="688542181" sldId="259"/>
            <ac:spMk id="7" creationId="{D6B4D628-960B-4E1F-BC32-9D91962E31A5}"/>
          </ac:spMkLst>
        </pc:spChg>
      </pc:sldChg>
      <pc:sldChg chg="modSp mod">
        <pc:chgData name="Xiaohan Liu" userId="cd45f28b3676ce55" providerId="LiveId" clId="{38A697D1-712A-4440-B10C-7342CE7E90AF}" dt="2020-12-13T17:54:58.431" v="1" actId="2711"/>
        <pc:sldMkLst>
          <pc:docMk/>
          <pc:sldMk cId="32764575" sldId="260"/>
        </pc:sldMkLst>
        <pc:spChg chg="mod">
          <ac:chgData name="Xiaohan Liu" userId="cd45f28b3676ce55" providerId="LiveId" clId="{38A697D1-712A-4440-B10C-7342CE7E90AF}" dt="2020-12-13T17:54:58.431" v="1" actId="2711"/>
          <ac:spMkLst>
            <pc:docMk/>
            <pc:sldMk cId="32764575" sldId="260"/>
            <ac:spMk id="7" creationId="{A96363CD-FBC0-4BE5-9D1A-F641FF3E9001}"/>
          </ac:spMkLst>
        </pc:spChg>
      </pc:sldChg>
      <pc:sldChg chg="modSp mod">
        <pc:chgData name="Xiaohan Liu" userId="cd45f28b3676ce55" providerId="LiveId" clId="{38A697D1-712A-4440-B10C-7342CE7E90AF}" dt="2020-12-13T17:55:19.150" v="3" actId="2711"/>
        <pc:sldMkLst>
          <pc:docMk/>
          <pc:sldMk cId="3828164758" sldId="263"/>
        </pc:sldMkLst>
        <pc:spChg chg="mod">
          <ac:chgData name="Xiaohan Liu" userId="cd45f28b3676ce55" providerId="LiveId" clId="{38A697D1-712A-4440-B10C-7342CE7E90AF}" dt="2020-12-13T17:55:19.150" v="3" actId="2711"/>
          <ac:spMkLst>
            <pc:docMk/>
            <pc:sldMk cId="3828164758" sldId="263"/>
            <ac:spMk id="3" creationId="{60782FB4-D2C5-4B65-B991-780A9035E344}"/>
          </ac:spMkLst>
        </pc:spChg>
      </pc:sldChg>
      <pc:sldChg chg="modSp mod">
        <pc:chgData name="Xiaohan Liu" userId="cd45f28b3676ce55" providerId="LiveId" clId="{38A697D1-712A-4440-B10C-7342CE7E90AF}" dt="2020-12-13T17:55:24.677" v="4" actId="2711"/>
        <pc:sldMkLst>
          <pc:docMk/>
          <pc:sldMk cId="792527260" sldId="264"/>
        </pc:sldMkLst>
        <pc:spChg chg="mod">
          <ac:chgData name="Xiaohan Liu" userId="cd45f28b3676ce55" providerId="LiveId" clId="{38A697D1-712A-4440-B10C-7342CE7E90AF}" dt="2020-12-13T17:55:24.677" v="4" actId="2711"/>
          <ac:spMkLst>
            <pc:docMk/>
            <pc:sldMk cId="792527260" sldId="264"/>
            <ac:spMk id="3" creationId="{5356BECD-1D3D-4785-B8C3-C33E83138A9C}"/>
          </ac:spMkLst>
        </pc:spChg>
      </pc:sldChg>
      <pc:sldChg chg="modSp mod">
        <pc:chgData name="Xiaohan Liu" userId="cd45f28b3676ce55" providerId="LiveId" clId="{38A697D1-712A-4440-B10C-7342CE7E90AF}" dt="2020-12-13T17:55:28.020" v="5" actId="2711"/>
        <pc:sldMkLst>
          <pc:docMk/>
          <pc:sldMk cId="899961959" sldId="265"/>
        </pc:sldMkLst>
        <pc:spChg chg="mod">
          <ac:chgData name="Xiaohan Liu" userId="cd45f28b3676ce55" providerId="LiveId" clId="{38A697D1-712A-4440-B10C-7342CE7E90AF}" dt="2020-12-13T17:55:28.020" v="5" actId="2711"/>
          <ac:spMkLst>
            <pc:docMk/>
            <pc:sldMk cId="899961959" sldId="265"/>
            <ac:spMk id="3" creationId="{904D664D-192E-4996-8863-BF912B73913D}"/>
          </ac:spMkLst>
        </pc:spChg>
      </pc:sldChg>
      <pc:sldChg chg="modSp mod">
        <pc:chgData name="Xiaohan Liu" userId="cd45f28b3676ce55" providerId="LiveId" clId="{38A697D1-712A-4440-B10C-7342CE7E90AF}" dt="2020-12-13T17:55:32.285" v="6" actId="2711"/>
        <pc:sldMkLst>
          <pc:docMk/>
          <pc:sldMk cId="2966302026" sldId="266"/>
        </pc:sldMkLst>
        <pc:spChg chg="mod">
          <ac:chgData name="Xiaohan Liu" userId="cd45f28b3676ce55" providerId="LiveId" clId="{38A697D1-712A-4440-B10C-7342CE7E90AF}" dt="2020-12-13T17:55:32.285" v="6" actId="2711"/>
          <ac:spMkLst>
            <pc:docMk/>
            <pc:sldMk cId="2966302026" sldId="266"/>
            <ac:spMk id="3" creationId="{30A93969-C54B-4CAA-8DE2-9A0834C6D2F0}"/>
          </ac:spMkLst>
        </pc:spChg>
      </pc:sldChg>
      <pc:sldChg chg="modSp mod">
        <pc:chgData name="Xiaohan Liu" userId="cd45f28b3676ce55" providerId="LiveId" clId="{38A697D1-712A-4440-B10C-7342CE7E90AF}" dt="2020-12-13T17:55:36.738" v="7" actId="2711"/>
        <pc:sldMkLst>
          <pc:docMk/>
          <pc:sldMk cId="3730264450" sldId="267"/>
        </pc:sldMkLst>
        <pc:spChg chg="mod">
          <ac:chgData name="Xiaohan Liu" userId="cd45f28b3676ce55" providerId="LiveId" clId="{38A697D1-712A-4440-B10C-7342CE7E90AF}" dt="2020-12-13T17:55:36.738" v="7" actId="2711"/>
          <ac:spMkLst>
            <pc:docMk/>
            <pc:sldMk cId="3730264450" sldId="267"/>
            <ac:spMk id="3" creationId="{30A93969-C54B-4CAA-8DE2-9A0834C6D2F0}"/>
          </ac:spMkLst>
        </pc:spChg>
      </pc:sldChg>
      <pc:sldChg chg="modSp mod">
        <pc:chgData name="Xiaohan Liu" userId="cd45f28b3676ce55" providerId="LiveId" clId="{38A697D1-712A-4440-B10C-7342CE7E90AF}" dt="2020-12-13T17:55:41.238" v="8" actId="2711"/>
        <pc:sldMkLst>
          <pc:docMk/>
          <pc:sldMk cId="1202020779" sldId="268"/>
        </pc:sldMkLst>
        <pc:spChg chg="mod">
          <ac:chgData name="Xiaohan Liu" userId="cd45f28b3676ce55" providerId="LiveId" clId="{38A697D1-712A-4440-B10C-7342CE7E90AF}" dt="2020-12-13T17:55:41.238" v="8" actId="2711"/>
          <ac:spMkLst>
            <pc:docMk/>
            <pc:sldMk cId="1202020779" sldId="268"/>
            <ac:spMk id="3" creationId="{30A93969-C54B-4CAA-8DE2-9A0834C6D2F0}"/>
          </ac:spMkLst>
        </pc:spChg>
      </pc:sldChg>
      <pc:sldChg chg="modSp mod">
        <pc:chgData name="Xiaohan Liu" userId="cd45f28b3676ce55" providerId="LiveId" clId="{38A697D1-712A-4440-B10C-7342CE7E90AF}" dt="2020-12-13T17:55:45.895" v="9" actId="2711"/>
        <pc:sldMkLst>
          <pc:docMk/>
          <pc:sldMk cId="4244628251" sldId="269"/>
        </pc:sldMkLst>
        <pc:spChg chg="mod">
          <ac:chgData name="Xiaohan Liu" userId="cd45f28b3676ce55" providerId="LiveId" clId="{38A697D1-712A-4440-B10C-7342CE7E90AF}" dt="2020-12-13T17:55:45.895" v="9" actId="2711"/>
          <ac:spMkLst>
            <pc:docMk/>
            <pc:sldMk cId="4244628251" sldId="269"/>
            <ac:spMk id="3" creationId="{30A93969-C54B-4CAA-8DE2-9A0834C6D2F0}"/>
          </ac:spMkLst>
        </pc:spChg>
      </pc:sldChg>
      <pc:sldChg chg="modSp mod">
        <pc:chgData name="Xiaohan Liu" userId="cd45f28b3676ce55" providerId="LiveId" clId="{38A697D1-712A-4440-B10C-7342CE7E90AF}" dt="2020-12-13T17:55:51.160" v="10" actId="2711"/>
        <pc:sldMkLst>
          <pc:docMk/>
          <pc:sldMk cId="1449228447" sldId="270"/>
        </pc:sldMkLst>
        <pc:spChg chg="mod">
          <ac:chgData name="Xiaohan Liu" userId="cd45f28b3676ce55" providerId="LiveId" clId="{38A697D1-712A-4440-B10C-7342CE7E90AF}" dt="2020-12-13T17:55:51.160" v="10" actId="2711"/>
          <ac:spMkLst>
            <pc:docMk/>
            <pc:sldMk cId="1449228447" sldId="270"/>
            <ac:spMk id="3" creationId="{30A93969-C54B-4CAA-8DE2-9A0834C6D2F0}"/>
          </ac:spMkLst>
        </pc:spChg>
      </pc:sldChg>
      <pc:sldChg chg="modSp mod">
        <pc:chgData name="Xiaohan Liu" userId="cd45f28b3676ce55" providerId="LiveId" clId="{38A697D1-712A-4440-B10C-7342CE7E90AF}" dt="2020-12-13T17:55:54.723" v="11" actId="2711"/>
        <pc:sldMkLst>
          <pc:docMk/>
          <pc:sldMk cId="4062769025" sldId="271"/>
        </pc:sldMkLst>
        <pc:spChg chg="mod">
          <ac:chgData name="Xiaohan Liu" userId="cd45f28b3676ce55" providerId="LiveId" clId="{38A697D1-712A-4440-B10C-7342CE7E90AF}" dt="2020-12-13T17:55:54.723" v="11" actId="2711"/>
          <ac:spMkLst>
            <pc:docMk/>
            <pc:sldMk cId="4062769025" sldId="271"/>
            <ac:spMk id="3" creationId="{30A93969-C54B-4CAA-8DE2-9A0834C6D2F0}"/>
          </ac:spMkLst>
        </pc:spChg>
      </pc:sldChg>
      <pc:sldChg chg="modSp mod">
        <pc:chgData name="Xiaohan Liu" userId="cd45f28b3676ce55" providerId="LiveId" clId="{38A697D1-712A-4440-B10C-7342CE7E90AF}" dt="2020-12-13T17:55:58.707" v="12" actId="2711"/>
        <pc:sldMkLst>
          <pc:docMk/>
          <pc:sldMk cId="4281376570" sldId="272"/>
        </pc:sldMkLst>
        <pc:spChg chg="mod">
          <ac:chgData name="Xiaohan Liu" userId="cd45f28b3676ce55" providerId="LiveId" clId="{38A697D1-712A-4440-B10C-7342CE7E90AF}" dt="2020-12-13T17:55:58.707" v="12" actId="2711"/>
          <ac:spMkLst>
            <pc:docMk/>
            <pc:sldMk cId="4281376570" sldId="272"/>
            <ac:spMk id="3" creationId="{1F89F6C9-7CAB-4CC8-9871-D55C75C67C3B}"/>
          </ac:spMkLst>
        </pc:spChg>
      </pc:sldChg>
      <pc:sldChg chg="del">
        <pc:chgData name="Xiaohan Liu" userId="cd45f28b3676ce55" providerId="LiveId" clId="{38A697D1-712A-4440-B10C-7342CE7E90AF}" dt="2020-12-13T17:56:52.082" v="13" actId="47"/>
        <pc:sldMkLst>
          <pc:docMk/>
          <pc:sldMk cId="161731551" sldId="273"/>
        </pc:sldMkLst>
      </pc:sldChg>
      <pc:sldChg chg="addSp delSp modSp mod ord">
        <pc:chgData name="Xiaohan Liu" userId="cd45f28b3676ce55" providerId="LiveId" clId="{38A697D1-712A-4440-B10C-7342CE7E90AF}" dt="2020-12-13T17:58:08.801" v="30" actId="14100"/>
        <pc:sldMkLst>
          <pc:docMk/>
          <pc:sldMk cId="2033596379" sldId="274"/>
        </pc:sldMkLst>
        <pc:spChg chg="mod">
          <ac:chgData name="Xiaohan Liu" userId="cd45f28b3676ce55" providerId="LiveId" clId="{38A697D1-712A-4440-B10C-7342CE7E90AF}" dt="2020-12-13T17:57:02.457" v="24" actId="20577"/>
          <ac:spMkLst>
            <pc:docMk/>
            <pc:sldMk cId="2033596379" sldId="274"/>
            <ac:spMk id="2" creationId="{E01405AB-AC44-45BA-9656-8CA25FE84762}"/>
          </ac:spMkLst>
        </pc:spChg>
        <pc:spChg chg="add del mod">
          <ac:chgData name="Xiaohan Liu" userId="cd45f28b3676ce55" providerId="LiveId" clId="{38A697D1-712A-4440-B10C-7342CE7E90AF}" dt="2020-12-13T17:58:04.957" v="28" actId="22"/>
          <ac:spMkLst>
            <pc:docMk/>
            <pc:sldMk cId="2033596379" sldId="274"/>
            <ac:spMk id="4" creationId="{1094CFAD-0E1F-4DCB-8D87-97578E17ECD0}"/>
          </ac:spMkLst>
        </pc:spChg>
        <pc:picChg chg="del">
          <ac:chgData name="Xiaohan Liu" userId="cd45f28b3676ce55" providerId="LiveId" clId="{38A697D1-712A-4440-B10C-7342CE7E90AF}" dt="2020-12-13T17:58:02.145" v="25" actId="478"/>
          <ac:picMkLst>
            <pc:docMk/>
            <pc:sldMk cId="2033596379" sldId="274"/>
            <ac:picMk id="5" creationId="{76FB32B0-3D0E-4182-B06B-30BBC3F182E9}"/>
          </ac:picMkLst>
        </pc:picChg>
        <pc:picChg chg="add del">
          <ac:chgData name="Xiaohan Liu" userId="cd45f28b3676ce55" providerId="LiveId" clId="{38A697D1-712A-4440-B10C-7342CE7E90AF}" dt="2020-12-13T17:58:04.271" v="27" actId="22"/>
          <ac:picMkLst>
            <pc:docMk/>
            <pc:sldMk cId="2033596379" sldId="274"/>
            <ac:picMk id="7" creationId="{AB03A715-CF6B-4C43-9963-81D020E66736}"/>
          </ac:picMkLst>
        </pc:picChg>
        <pc:picChg chg="add mod ord">
          <ac:chgData name="Xiaohan Liu" userId="cd45f28b3676ce55" providerId="LiveId" clId="{38A697D1-712A-4440-B10C-7342CE7E90AF}" dt="2020-12-13T17:58:08.801" v="30" actId="14100"/>
          <ac:picMkLst>
            <pc:docMk/>
            <pc:sldMk cId="2033596379" sldId="274"/>
            <ac:picMk id="9" creationId="{AA34B16F-8D92-410F-97DE-1CE6D8B6C289}"/>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ltLang="zh-CN"/>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ltLang="zh-CN"/>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12/13/2020</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12/13/2020</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ltLang="zh-CN"/>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12/13/2020</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3" name="Content Placeholder 2"/>
          <p:cNvSpPr>
            <a:spLocks noGrp="1"/>
          </p:cNvSpPr>
          <p:nvPr>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12/13/2020</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ltLang="zh-CN"/>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12/13/2020</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ltLang="zh-CN"/>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12/13/2020</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ltLang="zh-CN"/>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12/13/2020</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12/13/2020</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12/13/2020</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ltLang="zh-CN"/>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12/13/2020</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ltLang="zh-CN"/>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ltLang="zh-CN"/>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12/13/2020</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ltLang="zh-CN"/>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12/13/2020</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localhost:8095" TargetMode="External"/><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Autofit/>
          </a:bodyPr>
          <a:lstStyle/>
          <a:p>
            <a:r>
              <a:rPr lang="en-US" sz="4400" dirty="0"/>
              <a:t>CS410 Project -- </a:t>
            </a:r>
            <a:r>
              <a:rPr lang="en-US" sz="4400" dirty="0" err="1"/>
              <a:t>ExpertSearch</a:t>
            </a:r>
            <a:r>
              <a:rPr lang="en-US" sz="4400" dirty="0"/>
              <a:t> System</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fontScale="55000" lnSpcReduction="20000"/>
          </a:bodyPr>
          <a:lstStyle/>
          <a:p>
            <a:r>
              <a:rPr lang="en-US" dirty="0">
                <a:solidFill>
                  <a:schemeClr val="tx1">
                    <a:lumMod val="85000"/>
                    <a:lumOff val="15000"/>
                  </a:schemeClr>
                </a:solidFill>
              </a:rPr>
              <a:t>Bruno </a:t>
            </a:r>
            <a:r>
              <a:rPr lang="en-US" dirty="0" err="1">
                <a:solidFill>
                  <a:schemeClr val="tx1">
                    <a:lumMod val="85000"/>
                    <a:lumOff val="15000"/>
                  </a:schemeClr>
                </a:solidFill>
              </a:rPr>
              <a:t>seo</a:t>
            </a:r>
            <a:endParaRPr lang="en-US" dirty="0">
              <a:solidFill>
                <a:schemeClr val="tx1">
                  <a:lumMod val="85000"/>
                  <a:lumOff val="15000"/>
                </a:schemeClr>
              </a:solidFill>
            </a:endParaRPr>
          </a:p>
          <a:p>
            <a:r>
              <a:rPr lang="en-US" dirty="0">
                <a:solidFill>
                  <a:schemeClr val="tx1">
                    <a:lumMod val="85000"/>
                    <a:lumOff val="15000"/>
                  </a:schemeClr>
                </a:solidFill>
              </a:rPr>
              <a:t>Joseph Angulo</a:t>
            </a:r>
          </a:p>
          <a:p>
            <a:r>
              <a:rPr lang="en-US" dirty="0">
                <a:solidFill>
                  <a:schemeClr val="tx1">
                    <a:lumMod val="85000"/>
                    <a:lumOff val="15000"/>
                  </a:schemeClr>
                </a:solidFill>
              </a:rPr>
              <a:t>Xiaohan Liu</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499C4-5E38-43AF-B108-4FD32750D81A}"/>
              </a:ext>
            </a:extLst>
          </p:cNvPr>
          <p:cNvSpPr>
            <a:spLocks noGrp="1"/>
          </p:cNvSpPr>
          <p:nvPr>
            <p:ph type="title"/>
          </p:nvPr>
        </p:nvSpPr>
        <p:spPr/>
        <p:txBody>
          <a:bodyPr/>
          <a:lstStyle/>
          <a:p>
            <a:r>
              <a:rPr lang="en-US" altLang="zh-CN" dirty="0"/>
              <a:t>Installation on Windows</a:t>
            </a:r>
            <a:endParaRPr lang="zh-CN" altLang="en-US" dirty="0"/>
          </a:p>
        </p:txBody>
      </p:sp>
      <p:sp>
        <p:nvSpPr>
          <p:cNvPr id="3" name="Content Placeholder 2">
            <a:extLst>
              <a:ext uri="{FF2B5EF4-FFF2-40B4-BE49-F238E27FC236}">
                <a16:creationId xmlns:a16="http://schemas.microsoft.com/office/drawing/2014/main" id="{30A93969-C54B-4CAA-8DE2-9A0834C6D2F0}"/>
              </a:ext>
            </a:extLst>
          </p:cNvPr>
          <p:cNvSpPr>
            <a:spLocks noGrp="1"/>
          </p:cNvSpPr>
          <p:nvPr>
            <p:ph idx="1"/>
          </p:nvPr>
        </p:nvSpPr>
        <p:spPr/>
        <p:txBody>
          <a:bodyPr/>
          <a:lstStyle/>
          <a:p>
            <a:r>
              <a:rPr lang="en-US" altLang="zh-CN" sz="1800" kern="100" dirty="0">
                <a:effectLst/>
                <a:ea typeface="等线" panose="02010600030101010101" pitchFamily="2" charset="-122"/>
                <a:cs typeface="Times New Roman" panose="02020603050405020304" pitchFamily="18" charset="0"/>
              </a:rPr>
              <a:t>In the Project directory, open the file docker/</a:t>
            </a:r>
            <a:r>
              <a:rPr lang="en-US" altLang="zh-CN" sz="1800" kern="100" dirty="0" err="1">
                <a:effectLst/>
                <a:ea typeface="等线" panose="02010600030101010101" pitchFamily="2" charset="-122"/>
                <a:cs typeface="Times New Roman" panose="02020603050405020304" pitchFamily="18" charset="0"/>
              </a:rPr>
              <a:t>mainapp</a:t>
            </a:r>
            <a:r>
              <a:rPr lang="en-US" altLang="zh-CN" sz="1800" kern="100" dirty="0">
                <a:effectLst/>
                <a:ea typeface="等线" panose="02010600030101010101" pitchFamily="2" charset="-122"/>
                <a:cs typeface="Times New Roman" panose="02020603050405020304" pitchFamily="18" charset="0"/>
              </a:rPr>
              <a:t>/</a:t>
            </a:r>
            <a:r>
              <a:rPr lang="en-US" altLang="zh-CN" sz="1800" kern="100" dirty="0" err="1">
                <a:effectLst/>
                <a:ea typeface="等线" panose="02010600030101010101" pitchFamily="2" charset="-122"/>
                <a:cs typeface="Times New Roman" panose="02020603050405020304" pitchFamily="18" charset="0"/>
              </a:rPr>
              <a:t>Dockerfile</a:t>
            </a:r>
            <a:r>
              <a:rPr lang="en-US" altLang="zh-CN" sz="1800" kern="100" dirty="0">
                <a:effectLst/>
                <a:ea typeface="等线" panose="02010600030101010101" pitchFamily="2" charset="-122"/>
                <a:cs typeface="Times New Roman" panose="02020603050405020304" pitchFamily="18" charset="0"/>
              </a:rPr>
              <a:t>. Right click the double green arrow and select “Edit ‘</a:t>
            </a:r>
            <a:r>
              <a:rPr lang="en-US" altLang="zh-CN" sz="1800" kern="100" dirty="0" err="1">
                <a:effectLst/>
                <a:ea typeface="等线" panose="02010600030101010101" pitchFamily="2" charset="-122"/>
                <a:cs typeface="Times New Roman" panose="02020603050405020304" pitchFamily="18" charset="0"/>
              </a:rPr>
              <a:t>mainapp</a:t>
            </a:r>
            <a:r>
              <a:rPr lang="en-US" altLang="zh-CN" sz="1800" kern="100" dirty="0">
                <a:effectLst/>
                <a:ea typeface="等线" panose="02010600030101010101" pitchFamily="2" charset="-122"/>
                <a:cs typeface="Times New Roman" panose="02020603050405020304" pitchFamily="18" charset="0"/>
              </a:rPr>
              <a:t>/</a:t>
            </a:r>
            <a:r>
              <a:rPr lang="en-US" altLang="zh-CN" sz="1800" kern="100" dirty="0" err="1">
                <a:effectLst/>
                <a:ea typeface="等线" panose="02010600030101010101" pitchFamily="2" charset="-122"/>
                <a:cs typeface="Times New Roman" panose="02020603050405020304" pitchFamily="18" charset="0"/>
              </a:rPr>
              <a:t>Dockerfile</a:t>
            </a:r>
            <a:r>
              <a:rPr lang="en-US" altLang="zh-CN" sz="1800" kern="100" dirty="0">
                <a:effectLst/>
                <a:ea typeface="等线" panose="02010600030101010101" pitchFamily="2" charset="-122"/>
                <a:cs typeface="Times New Roman" panose="02020603050405020304" pitchFamily="18" charset="0"/>
              </a:rPr>
              <a:t>’…”.</a:t>
            </a:r>
            <a:endParaRPr lang="zh-CN" altLang="zh-CN" sz="1800" kern="100" dirty="0">
              <a:effectLst/>
              <a:ea typeface="等线" panose="02010600030101010101" pitchFamily="2" charset="-122"/>
              <a:cs typeface="Times New Roman" panose="02020603050405020304" pitchFamily="18" charset="0"/>
            </a:endParaRPr>
          </a:p>
          <a:p>
            <a:endParaRPr lang="zh-CN" altLang="en-US" dirty="0"/>
          </a:p>
        </p:txBody>
      </p:sp>
      <p:pic>
        <p:nvPicPr>
          <p:cNvPr id="4" name="Picture 3">
            <a:extLst>
              <a:ext uri="{FF2B5EF4-FFF2-40B4-BE49-F238E27FC236}">
                <a16:creationId xmlns:a16="http://schemas.microsoft.com/office/drawing/2014/main" id="{845924E7-3DC5-4F48-9412-9C52E2398C22}"/>
              </a:ext>
            </a:extLst>
          </p:cNvPr>
          <p:cNvPicPr/>
          <p:nvPr/>
        </p:nvPicPr>
        <p:blipFill>
          <a:blip r:embed="rId2"/>
          <a:stretch>
            <a:fillRect/>
          </a:stretch>
        </p:blipFill>
        <p:spPr>
          <a:xfrm>
            <a:off x="2863421" y="2797271"/>
            <a:ext cx="6992959" cy="3396194"/>
          </a:xfrm>
          <a:prstGeom prst="rect">
            <a:avLst/>
          </a:prstGeom>
        </p:spPr>
      </p:pic>
    </p:spTree>
    <p:extLst>
      <p:ext uri="{BB962C8B-B14F-4D97-AF65-F5344CB8AC3E}">
        <p14:creationId xmlns:p14="http://schemas.microsoft.com/office/powerpoint/2010/main" val="29663020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499C4-5E38-43AF-B108-4FD32750D81A}"/>
              </a:ext>
            </a:extLst>
          </p:cNvPr>
          <p:cNvSpPr>
            <a:spLocks noGrp="1"/>
          </p:cNvSpPr>
          <p:nvPr>
            <p:ph type="title"/>
          </p:nvPr>
        </p:nvSpPr>
        <p:spPr/>
        <p:txBody>
          <a:bodyPr/>
          <a:lstStyle/>
          <a:p>
            <a:r>
              <a:rPr lang="en-US" altLang="zh-CN" dirty="0"/>
              <a:t>Installation on Windows</a:t>
            </a:r>
            <a:endParaRPr lang="zh-CN" altLang="en-US" dirty="0"/>
          </a:p>
        </p:txBody>
      </p:sp>
      <p:sp>
        <p:nvSpPr>
          <p:cNvPr id="3" name="Content Placeholder 2">
            <a:extLst>
              <a:ext uri="{FF2B5EF4-FFF2-40B4-BE49-F238E27FC236}">
                <a16:creationId xmlns:a16="http://schemas.microsoft.com/office/drawing/2014/main" id="{30A93969-C54B-4CAA-8DE2-9A0834C6D2F0}"/>
              </a:ext>
            </a:extLst>
          </p:cNvPr>
          <p:cNvSpPr>
            <a:spLocks noGrp="1"/>
          </p:cNvSpPr>
          <p:nvPr>
            <p:ph idx="1"/>
          </p:nvPr>
        </p:nvSpPr>
        <p:spPr/>
        <p:txBody>
          <a:bodyPr/>
          <a:lstStyle/>
          <a:p>
            <a:r>
              <a:rPr lang="en-US" altLang="zh-CN" sz="1800" dirty="0">
                <a:effectLst/>
                <a:cs typeface="Times New Roman" panose="02020603050405020304" pitchFamily="18" charset="0"/>
              </a:rPr>
              <a:t>Fill in the same setting as below in the pop up config edit window. You could make your own Image Tag and Container Name, but make sure the other settings are the same.</a:t>
            </a:r>
            <a:endParaRPr lang="zh-CN" altLang="en-US" dirty="0"/>
          </a:p>
        </p:txBody>
      </p:sp>
      <p:pic>
        <p:nvPicPr>
          <p:cNvPr id="4" name="Picture 3">
            <a:extLst>
              <a:ext uri="{FF2B5EF4-FFF2-40B4-BE49-F238E27FC236}">
                <a16:creationId xmlns:a16="http://schemas.microsoft.com/office/drawing/2014/main" id="{0C1194FC-8235-4AC7-9E35-A31DD5FF2AFC}"/>
              </a:ext>
            </a:extLst>
          </p:cNvPr>
          <p:cNvPicPr/>
          <p:nvPr/>
        </p:nvPicPr>
        <p:blipFill rotWithShape="1">
          <a:blip r:embed="rId2"/>
          <a:srcRect b="61021"/>
          <a:stretch/>
        </p:blipFill>
        <p:spPr>
          <a:xfrm>
            <a:off x="208633" y="2830368"/>
            <a:ext cx="4086919" cy="2810204"/>
          </a:xfrm>
          <a:prstGeom prst="rect">
            <a:avLst/>
          </a:prstGeom>
        </p:spPr>
      </p:pic>
      <p:pic>
        <p:nvPicPr>
          <p:cNvPr id="5" name="Picture 4">
            <a:extLst>
              <a:ext uri="{FF2B5EF4-FFF2-40B4-BE49-F238E27FC236}">
                <a16:creationId xmlns:a16="http://schemas.microsoft.com/office/drawing/2014/main" id="{C229C7F2-26A9-48BE-B872-620CAD7A2171}"/>
              </a:ext>
            </a:extLst>
          </p:cNvPr>
          <p:cNvPicPr/>
          <p:nvPr/>
        </p:nvPicPr>
        <p:blipFill rotWithShape="1">
          <a:blip r:embed="rId2"/>
          <a:srcRect t="38545" b="28314"/>
          <a:stretch/>
        </p:blipFill>
        <p:spPr>
          <a:xfrm>
            <a:off x="4439920" y="2818131"/>
            <a:ext cx="3810945" cy="2289210"/>
          </a:xfrm>
          <a:prstGeom prst="rect">
            <a:avLst/>
          </a:prstGeom>
        </p:spPr>
      </p:pic>
      <p:pic>
        <p:nvPicPr>
          <p:cNvPr id="6" name="Picture 5">
            <a:extLst>
              <a:ext uri="{FF2B5EF4-FFF2-40B4-BE49-F238E27FC236}">
                <a16:creationId xmlns:a16="http://schemas.microsoft.com/office/drawing/2014/main" id="{1788E875-EAAA-47AA-9E0C-ECBF7762DE94}"/>
              </a:ext>
            </a:extLst>
          </p:cNvPr>
          <p:cNvPicPr/>
          <p:nvPr/>
        </p:nvPicPr>
        <p:blipFill rotWithShape="1">
          <a:blip r:embed="rId2"/>
          <a:srcRect t="72696"/>
          <a:stretch/>
        </p:blipFill>
        <p:spPr>
          <a:xfrm>
            <a:off x="8395233" y="2830368"/>
            <a:ext cx="3495512" cy="2126512"/>
          </a:xfrm>
          <a:prstGeom prst="rect">
            <a:avLst/>
          </a:prstGeom>
        </p:spPr>
      </p:pic>
    </p:spTree>
    <p:extLst>
      <p:ext uri="{BB962C8B-B14F-4D97-AF65-F5344CB8AC3E}">
        <p14:creationId xmlns:p14="http://schemas.microsoft.com/office/powerpoint/2010/main" val="37302644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499C4-5E38-43AF-B108-4FD32750D81A}"/>
              </a:ext>
            </a:extLst>
          </p:cNvPr>
          <p:cNvSpPr>
            <a:spLocks noGrp="1"/>
          </p:cNvSpPr>
          <p:nvPr>
            <p:ph type="title"/>
          </p:nvPr>
        </p:nvSpPr>
        <p:spPr/>
        <p:txBody>
          <a:bodyPr/>
          <a:lstStyle/>
          <a:p>
            <a:r>
              <a:rPr lang="en-US" altLang="zh-CN" dirty="0"/>
              <a:t>Installation on Windows</a:t>
            </a:r>
            <a:endParaRPr lang="zh-CN" altLang="en-US" dirty="0"/>
          </a:p>
        </p:txBody>
      </p:sp>
      <p:sp>
        <p:nvSpPr>
          <p:cNvPr id="3" name="Content Placeholder 2">
            <a:extLst>
              <a:ext uri="{FF2B5EF4-FFF2-40B4-BE49-F238E27FC236}">
                <a16:creationId xmlns:a16="http://schemas.microsoft.com/office/drawing/2014/main" id="{30A93969-C54B-4CAA-8DE2-9A0834C6D2F0}"/>
              </a:ext>
            </a:extLst>
          </p:cNvPr>
          <p:cNvSpPr>
            <a:spLocks noGrp="1"/>
          </p:cNvSpPr>
          <p:nvPr>
            <p:ph idx="1"/>
          </p:nvPr>
        </p:nvSpPr>
        <p:spPr/>
        <p:txBody>
          <a:bodyPr/>
          <a:lstStyle/>
          <a:p>
            <a:r>
              <a:rPr lang="en-US" altLang="zh-CN" sz="1800" kern="100" dirty="0">
                <a:effectLst/>
                <a:ea typeface="等线" panose="02010600030101010101" pitchFamily="2" charset="-122"/>
                <a:cs typeface="Times New Roman" panose="02020603050405020304" pitchFamily="18" charset="0"/>
              </a:rPr>
              <a:t>Hit Run: the image will start to build, and the container will launch in a few seconds.</a:t>
            </a:r>
            <a:endParaRPr lang="zh-CN" altLang="zh-CN" sz="1800" kern="100" dirty="0">
              <a:effectLst/>
              <a:ea typeface="等线" panose="02010600030101010101" pitchFamily="2" charset="-122"/>
              <a:cs typeface="Times New Roman" panose="02020603050405020304" pitchFamily="18" charset="0"/>
            </a:endParaRPr>
          </a:p>
          <a:p>
            <a:endParaRPr lang="zh-CN" altLang="en-US" dirty="0"/>
          </a:p>
        </p:txBody>
      </p:sp>
      <p:pic>
        <p:nvPicPr>
          <p:cNvPr id="8" name="Picture 7">
            <a:extLst>
              <a:ext uri="{FF2B5EF4-FFF2-40B4-BE49-F238E27FC236}">
                <a16:creationId xmlns:a16="http://schemas.microsoft.com/office/drawing/2014/main" id="{D670E88E-F095-44DD-B7E4-6074DE2D7DDE}"/>
              </a:ext>
            </a:extLst>
          </p:cNvPr>
          <p:cNvPicPr/>
          <p:nvPr/>
        </p:nvPicPr>
        <p:blipFill>
          <a:blip r:embed="rId2"/>
          <a:stretch>
            <a:fillRect/>
          </a:stretch>
        </p:blipFill>
        <p:spPr>
          <a:xfrm>
            <a:off x="2299895" y="2534860"/>
            <a:ext cx="8162541" cy="3488483"/>
          </a:xfrm>
          <a:prstGeom prst="rect">
            <a:avLst/>
          </a:prstGeom>
        </p:spPr>
      </p:pic>
    </p:spTree>
    <p:extLst>
      <p:ext uri="{BB962C8B-B14F-4D97-AF65-F5344CB8AC3E}">
        <p14:creationId xmlns:p14="http://schemas.microsoft.com/office/powerpoint/2010/main" val="12020207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499C4-5E38-43AF-B108-4FD32750D81A}"/>
              </a:ext>
            </a:extLst>
          </p:cNvPr>
          <p:cNvSpPr>
            <a:spLocks noGrp="1"/>
          </p:cNvSpPr>
          <p:nvPr>
            <p:ph type="title"/>
          </p:nvPr>
        </p:nvSpPr>
        <p:spPr/>
        <p:txBody>
          <a:bodyPr/>
          <a:lstStyle/>
          <a:p>
            <a:r>
              <a:rPr lang="en-US" altLang="zh-CN" dirty="0"/>
              <a:t>Installation on Windows</a:t>
            </a:r>
            <a:endParaRPr lang="zh-CN" altLang="en-US" dirty="0"/>
          </a:p>
        </p:txBody>
      </p:sp>
      <p:sp>
        <p:nvSpPr>
          <p:cNvPr id="3" name="Content Placeholder 2">
            <a:extLst>
              <a:ext uri="{FF2B5EF4-FFF2-40B4-BE49-F238E27FC236}">
                <a16:creationId xmlns:a16="http://schemas.microsoft.com/office/drawing/2014/main" id="{30A93969-C54B-4CAA-8DE2-9A0834C6D2F0}"/>
              </a:ext>
            </a:extLst>
          </p:cNvPr>
          <p:cNvSpPr>
            <a:spLocks noGrp="1"/>
          </p:cNvSpPr>
          <p:nvPr>
            <p:ph idx="1"/>
          </p:nvPr>
        </p:nvSpPr>
        <p:spPr/>
        <p:txBody>
          <a:bodyPr/>
          <a:lstStyle/>
          <a:p>
            <a:r>
              <a:rPr lang="en-US" altLang="zh-CN" sz="1800" dirty="0">
                <a:effectLst/>
                <a:cs typeface="Times New Roman" panose="02020603050405020304" pitchFamily="18" charset="0"/>
              </a:rPr>
              <a:t>In the attached console, you will find the code is running at 0.0.0.0:8095 in the container, which is mapped to 127.0.0.1:8095 in the host machine.</a:t>
            </a:r>
          </a:p>
          <a:p>
            <a:endParaRPr lang="en-US" altLang="zh-CN" sz="1800" dirty="0">
              <a:cs typeface="Times New Roman" panose="02020603050405020304" pitchFamily="18" charset="0"/>
            </a:endParaRPr>
          </a:p>
          <a:p>
            <a:endParaRPr lang="en-US" altLang="zh-CN" sz="1800" dirty="0">
              <a:cs typeface="Times New Roman" panose="02020603050405020304" pitchFamily="18" charset="0"/>
            </a:endParaRPr>
          </a:p>
          <a:p>
            <a:endParaRPr lang="en-US" altLang="zh-CN" sz="1800" dirty="0">
              <a:cs typeface="Times New Roman" panose="02020603050405020304" pitchFamily="18" charset="0"/>
            </a:endParaRPr>
          </a:p>
          <a:p>
            <a:r>
              <a:rPr lang="en-US" altLang="zh-CN" sz="1800" kern="100" dirty="0">
                <a:effectLst/>
                <a:ea typeface="等线" panose="02010600030101010101" pitchFamily="2" charset="-122"/>
                <a:cs typeface="Times New Roman" panose="02020603050405020304" pitchFamily="18" charset="0"/>
              </a:rPr>
              <a:t>If you type localhost:8095 in your browser, the expert search page will show up</a:t>
            </a:r>
            <a:endParaRPr lang="zh-CN" altLang="zh-CN" sz="1800" kern="100" dirty="0">
              <a:effectLst/>
              <a:ea typeface="等线" panose="02010600030101010101" pitchFamily="2" charset="-122"/>
              <a:cs typeface="Times New Roman" panose="02020603050405020304" pitchFamily="18" charset="0"/>
            </a:endParaRPr>
          </a:p>
        </p:txBody>
      </p:sp>
      <p:pic>
        <p:nvPicPr>
          <p:cNvPr id="9" name="Picture 8">
            <a:extLst>
              <a:ext uri="{FF2B5EF4-FFF2-40B4-BE49-F238E27FC236}">
                <a16:creationId xmlns:a16="http://schemas.microsoft.com/office/drawing/2014/main" id="{28325074-1EA1-4FF9-A854-B9B9A758D8BA}"/>
              </a:ext>
            </a:extLst>
          </p:cNvPr>
          <p:cNvPicPr/>
          <p:nvPr/>
        </p:nvPicPr>
        <p:blipFill>
          <a:blip r:embed="rId2"/>
          <a:stretch>
            <a:fillRect/>
          </a:stretch>
        </p:blipFill>
        <p:spPr>
          <a:xfrm>
            <a:off x="2693300" y="2832461"/>
            <a:ext cx="6557026" cy="1415246"/>
          </a:xfrm>
          <a:prstGeom prst="rect">
            <a:avLst/>
          </a:prstGeom>
        </p:spPr>
      </p:pic>
      <p:pic>
        <p:nvPicPr>
          <p:cNvPr id="10" name="Picture 9">
            <a:extLst>
              <a:ext uri="{FF2B5EF4-FFF2-40B4-BE49-F238E27FC236}">
                <a16:creationId xmlns:a16="http://schemas.microsoft.com/office/drawing/2014/main" id="{46764D7B-6C69-44BB-9C18-5E44EA01746D}"/>
              </a:ext>
            </a:extLst>
          </p:cNvPr>
          <p:cNvPicPr/>
          <p:nvPr/>
        </p:nvPicPr>
        <p:blipFill rotWithShape="1">
          <a:blip r:embed="rId3"/>
          <a:srcRect b="54907"/>
          <a:stretch/>
        </p:blipFill>
        <p:spPr bwMode="auto">
          <a:xfrm>
            <a:off x="2693300" y="4806491"/>
            <a:ext cx="6557026" cy="153582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446282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499C4-5E38-43AF-B108-4FD32750D81A}"/>
              </a:ext>
            </a:extLst>
          </p:cNvPr>
          <p:cNvSpPr>
            <a:spLocks noGrp="1"/>
          </p:cNvSpPr>
          <p:nvPr>
            <p:ph type="title"/>
          </p:nvPr>
        </p:nvSpPr>
        <p:spPr/>
        <p:txBody>
          <a:bodyPr/>
          <a:lstStyle/>
          <a:p>
            <a:r>
              <a:rPr lang="en-US" altLang="zh-CN" dirty="0"/>
              <a:t>Installation on Mac/Linux</a:t>
            </a:r>
            <a:endParaRPr lang="zh-CN" altLang="en-US" dirty="0"/>
          </a:p>
        </p:txBody>
      </p:sp>
      <p:sp>
        <p:nvSpPr>
          <p:cNvPr id="3" name="Content Placeholder 2">
            <a:extLst>
              <a:ext uri="{FF2B5EF4-FFF2-40B4-BE49-F238E27FC236}">
                <a16:creationId xmlns:a16="http://schemas.microsoft.com/office/drawing/2014/main" id="{30A93969-C54B-4CAA-8DE2-9A0834C6D2F0}"/>
              </a:ext>
            </a:extLst>
          </p:cNvPr>
          <p:cNvSpPr>
            <a:spLocks noGrp="1"/>
          </p:cNvSpPr>
          <p:nvPr>
            <p:ph idx="1"/>
          </p:nvPr>
        </p:nvSpPr>
        <p:spPr/>
        <p:txBody>
          <a:bodyPr/>
          <a:lstStyle/>
          <a:p>
            <a:r>
              <a:rPr lang="en-US" altLang="zh-CN" sz="1800" dirty="0">
                <a:effectLst/>
                <a:cs typeface="Times New Roman" panose="02020603050405020304" pitchFamily="18" charset="0"/>
              </a:rPr>
              <a:t>Open </a:t>
            </a:r>
            <a:r>
              <a:rPr lang="en-US" altLang="zh-CN" sz="1800" dirty="0" err="1">
                <a:effectLst/>
                <a:cs typeface="Times New Roman" panose="02020603050405020304" pitchFamily="18" charset="0"/>
              </a:rPr>
              <a:t>Pycharm</a:t>
            </a:r>
            <a:r>
              <a:rPr lang="en-US" altLang="zh-CN" sz="1800" dirty="0">
                <a:effectLst/>
                <a:cs typeface="Times New Roman" panose="02020603050405020304" pitchFamily="18" charset="0"/>
              </a:rPr>
              <a:t>, open the </a:t>
            </a:r>
            <a:r>
              <a:rPr lang="en-US" altLang="zh-CN" sz="1800" dirty="0" err="1">
                <a:effectLst/>
                <a:cs typeface="Times New Roman" panose="02020603050405020304" pitchFamily="18" charset="0"/>
              </a:rPr>
              <a:t>CourseProject</a:t>
            </a:r>
            <a:r>
              <a:rPr lang="en-US" altLang="zh-CN" sz="1800" dirty="0">
                <a:effectLst/>
                <a:cs typeface="Times New Roman" panose="02020603050405020304" pitchFamily="18" charset="0"/>
              </a:rPr>
              <a:t> folder as project. Create a new virtual env by choosing your local Python 2.7 as base interpreter.</a:t>
            </a:r>
            <a:endParaRPr lang="zh-CN" altLang="en-US" dirty="0"/>
          </a:p>
        </p:txBody>
      </p:sp>
      <p:pic>
        <p:nvPicPr>
          <p:cNvPr id="4" name="Picture 3">
            <a:extLst>
              <a:ext uri="{FF2B5EF4-FFF2-40B4-BE49-F238E27FC236}">
                <a16:creationId xmlns:a16="http://schemas.microsoft.com/office/drawing/2014/main" id="{B484DB16-A8A4-4565-9A2D-5B08F2D901B1}"/>
              </a:ext>
            </a:extLst>
          </p:cNvPr>
          <p:cNvPicPr/>
          <p:nvPr/>
        </p:nvPicPr>
        <p:blipFill>
          <a:blip r:embed="rId2"/>
          <a:stretch>
            <a:fillRect/>
          </a:stretch>
        </p:blipFill>
        <p:spPr>
          <a:xfrm>
            <a:off x="3239999" y="2847551"/>
            <a:ext cx="6254875" cy="3345914"/>
          </a:xfrm>
          <a:prstGeom prst="rect">
            <a:avLst/>
          </a:prstGeom>
        </p:spPr>
      </p:pic>
    </p:spTree>
    <p:extLst>
      <p:ext uri="{BB962C8B-B14F-4D97-AF65-F5344CB8AC3E}">
        <p14:creationId xmlns:p14="http://schemas.microsoft.com/office/powerpoint/2010/main" val="14492284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C499C4-5E38-43AF-B108-4FD32750D81A}"/>
              </a:ext>
            </a:extLst>
          </p:cNvPr>
          <p:cNvSpPr>
            <a:spLocks noGrp="1"/>
          </p:cNvSpPr>
          <p:nvPr>
            <p:ph type="title"/>
          </p:nvPr>
        </p:nvSpPr>
        <p:spPr/>
        <p:txBody>
          <a:bodyPr/>
          <a:lstStyle/>
          <a:p>
            <a:r>
              <a:rPr lang="en-US" altLang="zh-CN" dirty="0"/>
              <a:t>Installation on Mac/Linux</a:t>
            </a:r>
            <a:endParaRPr lang="zh-CN" altLang="en-US" dirty="0"/>
          </a:p>
        </p:txBody>
      </p:sp>
      <p:sp>
        <p:nvSpPr>
          <p:cNvPr id="3" name="Content Placeholder 2">
            <a:extLst>
              <a:ext uri="{FF2B5EF4-FFF2-40B4-BE49-F238E27FC236}">
                <a16:creationId xmlns:a16="http://schemas.microsoft.com/office/drawing/2014/main" id="{30A93969-C54B-4CAA-8DE2-9A0834C6D2F0}"/>
              </a:ext>
            </a:extLst>
          </p:cNvPr>
          <p:cNvSpPr>
            <a:spLocks noGrp="1"/>
          </p:cNvSpPr>
          <p:nvPr>
            <p:ph idx="1"/>
          </p:nvPr>
        </p:nvSpPr>
        <p:spPr/>
        <p:txBody>
          <a:bodyPr/>
          <a:lstStyle/>
          <a:p>
            <a:r>
              <a:rPr lang="en-US" altLang="zh-CN" sz="1800" dirty="0">
                <a:effectLst/>
                <a:cs typeface="Times New Roman" panose="02020603050405020304" pitchFamily="18" charset="0"/>
              </a:rPr>
              <a:t>In the activated virtual env, Install the requirements.txt packages by typing: pip install -r requirements.txt</a:t>
            </a:r>
            <a:endParaRPr lang="zh-CN" altLang="en-US" dirty="0"/>
          </a:p>
        </p:txBody>
      </p:sp>
      <p:pic>
        <p:nvPicPr>
          <p:cNvPr id="4" name="Picture 3">
            <a:extLst>
              <a:ext uri="{FF2B5EF4-FFF2-40B4-BE49-F238E27FC236}">
                <a16:creationId xmlns:a16="http://schemas.microsoft.com/office/drawing/2014/main" id="{30A669E8-1F80-4982-93F5-61B23778D3FD}"/>
              </a:ext>
            </a:extLst>
          </p:cNvPr>
          <p:cNvPicPr/>
          <p:nvPr/>
        </p:nvPicPr>
        <p:blipFill>
          <a:blip r:embed="rId2"/>
          <a:stretch>
            <a:fillRect/>
          </a:stretch>
        </p:blipFill>
        <p:spPr>
          <a:xfrm>
            <a:off x="2874055" y="2861074"/>
            <a:ext cx="7396996" cy="3008018"/>
          </a:xfrm>
          <a:prstGeom prst="rect">
            <a:avLst/>
          </a:prstGeom>
        </p:spPr>
      </p:pic>
    </p:spTree>
    <p:extLst>
      <p:ext uri="{BB962C8B-B14F-4D97-AF65-F5344CB8AC3E}">
        <p14:creationId xmlns:p14="http://schemas.microsoft.com/office/powerpoint/2010/main" val="40627690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FA9725-EA73-4F34-930D-BE06D5791748}"/>
              </a:ext>
            </a:extLst>
          </p:cNvPr>
          <p:cNvSpPr>
            <a:spLocks noGrp="1"/>
          </p:cNvSpPr>
          <p:nvPr>
            <p:ph type="title"/>
          </p:nvPr>
        </p:nvSpPr>
        <p:spPr/>
        <p:txBody>
          <a:bodyPr/>
          <a:lstStyle/>
          <a:p>
            <a:r>
              <a:rPr lang="en-US" altLang="zh-CN" dirty="0"/>
              <a:t>Installation on Mac/Linux</a:t>
            </a:r>
            <a:endParaRPr lang="zh-CN" altLang="en-US" dirty="0"/>
          </a:p>
        </p:txBody>
      </p:sp>
      <p:sp>
        <p:nvSpPr>
          <p:cNvPr id="3" name="Content Placeholder 2">
            <a:extLst>
              <a:ext uri="{FF2B5EF4-FFF2-40B4-BE49-F238E27FC236}">
                <a16:creationId xmlns:a16="http://schemas.microsoft.com/office/drawing/2014/main" id="{1F89F6C9-7CAB-4CC8-9871-D55C75C67C3B}"/>
              </a:ext>
            </a:extLst>
          </p:cNvPr>
          <p:cNvSpPr>
            <a:spLocks noGrp="1"/>
          </p:cNvSpPr>
          <p:nvPr>
            <p:ph idx="1"/>
          </p:nvPr>
        </p:nvSpPr>
        <p:spPr/>
        <p:txBody>
          <a:bodyPr/>
          <a:lstStyle/>
          <a:p>
            <a:r>
              <a:rPr lang="en-US" altLang="zh-CN" sz="1800" dirty="0">
                <a:effectLst/>
                <a:cs typeface="Times New Roman" panose="02020603050405020304" pitchFamily="18" charset="0"/>
              </a:rPr>
              <a:t>Type </a:t>
            </a:r>
            <a:r>
              <a:rPr lang="en-US" altLang="zh-CN" sz="1800" dirty="0" err="1">
                <a:effectLst/>
                <a:cs typeface="Times New Roman" panose="02020603050405020304" pitchFamily="18" charset="0"/>
              </a:rPr>
              <a:t>gunicorn</a:t>
            </a:r>
            <a:r>
              <a:rPr lang="en-US" altLang="zh-CN" sz="1800" dirty="0">
                <a:effectLst/>
                <a:cs typeface="Times New Roman" panose="02020603050405020304" pitchFamily="18" charset="0"/>
              </a:rPr>
              <a:t> </a:t>
            </a:r>
            <a:r>
              <a:rPr lang="en-US" altLang="zh-CN" sz="1800" dirty="0" err="1">
                <a:effectLst/>
                <a:cs typeface="Times New Roman" panose="02020603050405020304" pitchFamily="18" charset="0"/>
              </a:rPr>
              <a:t>server:app</a:t>
            </a:r>
            <a:r>
              <a:rPr lang="en-US" altLang="zh-CN" sz="1800" dirty="0">
                <a:effectLst/>
                <a:cs typeface="Times New Roman" panose="02020603050405020304" pitchFamily="18" charset="0"/>
              </a:rPr>
              <a:t> -b 127.0.0.1:8095 in the terminal and the server will launch.</a:t>
            </a:r>
          </a:p>
          <a:p>
            <a:endParaRPr lang="en-US" altLang="zh-CN" sz="1800" dirty="0">
              <a:cs typeface="Times New Roman" panose="02020603050405020304" pitchFamily="18" charset="0"/>
            </a:endParaRPr>
          </a:p>
          <a:p>
            <a:endParaRPr lang="en-US" altLang="zh-CN" sz="1800" dirty="0">
              <a:cs typeface="Times New Roman" panose="02020603050405020304" pitchFamily="18" charset="0"/>
            </a:endParaRPr>
          </a:p>
          <a:p>
            <a:endParaRPr lang="en-US" altLang="zh-CN" sz="1800" dirty="0">
              <a:cs typeface="Times New Roman" panose="02020603050405020304" pitchFamily="18" charset="0"/>
            </a:endParaRPr>
          </a:p>
          <a:p>
            <a:endParaRPr lang="en-US" altLang="zh-CN" sz="1800" dirty="0">
              <a:cs typeface="Times New Roman" panose="02020603050405020304" pitchFamily="18" charset="0"/>
            </a:endParaRPr>
          </a:p>
          <a:p>
            <a:r>
              <a:rPr lang="en-US" altLang="zh-CN" sz="1800" dirty="0">
                <a:effectLst/>
                <a:cs typeface="Times New Roman" panose="02020603050405020304" pitchFamily="18" charset="0"/>
              </a:rPr>
              <a:t>Type localhost:8095 in your browser, the expert search page will show up:</a:t>
            </a:r>
            <a:endParaRPr lang="zh-CN" altLang="en-US" dirty="0"/>
          </a:p>
        </p:txBody>
      </p:sp>
      <p:pic>
        <p:nvPicPr>
          <p:cNvPr id="6" name="Picture 5">
            <a:extLst>
              <a:ext uri="{FF2B5EF4-FFF2-40B4-BE49-F238E27FC236}">
                <a16:creationId xmlns:a16="http://schemas.microsoft.com/office/drawing/2014/main" id="{7B44A466-8E4B-4104-8D45-E40146C5A8AA}"/>
              </a:ext>
            </a:extLst>
          </p:cNvPr>
          <p:cNvPicPr/>
          <p:nvPr/>
        </p:nvPicPr>
        <p:blipFill rotWithShape="1">
          <a:blip r:embed="rId2"/>
          <a:srcRect b="26616"/>
          <a:stretch/>
        </p:blipFill>
        <p:spPr bwMode="auto">
          <a:xfrm>
            <a:off x="2810257" y="2564647"/>
            <a:ext cx="6705883" cy="1906344"/>
          </a:xfrm>
          <a:prstGeom prst="rect">
            <a:avLst/>
          </a:prstGeom>
          <a:ln>
            <a:noFill/>
          </a:ln>
          <a:extLst>
            <a:ext uri="{53640926-AAD7-44D8-BBD7-CCE9431645EC}">
              <a14:shadowObscured xmlns:a14="http://schemas.microsoft.com/office/drawing/2010/main"/>
            </a:ext>
          </a:extLst>
        </p:spPr>
      </p:pic>
      <p:pic>
        <p:nvPicPr>
          <p:cNvPr id="7" name="Picture 6">
            <a:hlinkClick r:id="rId3"/>
            <a:extLst>
              <a:ext uri="{FF2B5EF4-FFF2-40B4-BE49-F238E27FC236}">
                <a16:creationId xmlns:a16="http://schemas.microsoft.com/office/drawing/2014/main" id="{BC6B2E67-EF05-4466-AD6E-F077504733E3}"/>
              </a:ext>
            </a:extLst>
          </p:cNvPr>
          <p:cNvPicPr/>
          <p:nvPr/>
        </p:nvPicPr>
        <p:blipFill rotWithShape="1">
          <a:blip r:embed="rId4"/>
          <a:srcRect b="54907"/>
          <a:stretch/>
        </p:blipFill>
        <p:spPr bwMode="auto">
          <a:xfrm>
            <a:off x="2810257" y="4927437"/>
            <a:ext cx="6705882" cy="164396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813765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800" i="1" dirty="0">
                <a:solidFill>
                  <a:srgbClr val="FFFFFF"/>
                </a:solidFill>
              </a:rPr>
              <a:t>Thanks!</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17146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D3CDE-B673-43E3-8F32-7EA594C4DFEC}"/>
              </a:ext>
            </a:extLst>
          </p:cNvPr>
          <p:cNvSpPr>
            <a:spLocks noGrp="1"/>
          </p:cNvSpPr>
          <p:nvPr>
            <p:ph type="title"/>
          </p:nvPr>
        </p:nvSpPr>
        <p:spPr/>
        <p:txBody>
          <a:bodyPr/>
          <a:lstStyle/>
          <a:p>
            <a:r>
              <a:rPr lang="en-US" altLang="zh-CN" dirty="0"/>
              <a:t>Introduction</a:t>
            </a:r>
            <a:endParaRPr lang="zh-CN" altLang="en-US" dirty="0"/>
          </a:p>
        </p:txBody>
      </p:sp>
      <p:sp>
        <p:nvSpPr>
          <p:cNvPr id="7" name="Content Placeholder 6">
            <a:extLst>
              <a:ext uri="{FF2B5EF4-FFF2-40B4-BE49-F238E27FC236}">
                <a16:creationId xmlns:a16="http://schemas.microsoft.com/office/drawing/2014/main" id="{D6B4D628-960B-4E1F-BC32-9D91962E31A5}"/>
              </a:ext>
            </a:extLst>
          </p:cNvPr>
          <p:cNvSpPr>
            <a:spLocks noGrp="1"/>
          </p:cNvSpPr>
          <p:nvPr>
            <p:ph idx="1"/>
          </p:nvPr>
        </p:nvSpPr>
        <p:spPr/>
        <p:txBody>
          <a:bodyPr/>
          <a:lstStyle/>
          <a:p>
            <a:r>
              <a:rPr lang="en-US" altLang="zh-CN" sz="1800" dirty="0">
                <a:effectLst/>
                <a:cs typeface="Times New Roman" panose="02020603050405020304" pitchFamily="18" charset="0"/>
              </a:rPr>
              <a:t>The </a:t>
            </a:r>
            <a:r>
              <a:rPr lang="en-US" altLang="zh-CN" sz="1800" dirty="0" err="1">
                <a:effectLst/>
                <a:cs typeface="Times New Roman" panose="02020603050405020304" pitchFamily="18" charset="0"/>
              </a:rPr>
              <a:t>ExpertSearch</a:t>
            </a:r>
            <a:r>
              <a:rPr lang="en-US" altLang="zh-CN" sz="1800" dirty="0">
                <a:effectLst/>
                <a:cs typeface="Times New Roman" panose="02020603050405020304" pitchFamily="18" charset="0"/>
              </a:rPr>
              <a:t> system is a webpage-based search engine that provides search function for faculty information.</a:t>
            </a:r>
            <a:endParaRPr lang="zh-CN" altLang="en-US" dirty="0"/>
          </a:p>
        </p:txBody>
      </p:sp>
      <p:pic>
        <p:nvPicPr>
          <p:cNvPr id="8" name="Content Placeholder 4">
            <a:extLst>
              <a:ext uri="{FF2B5EF4-FFF2-40B4-BE49-F238E27FC236}">
                <a16:creationId xmlns:a16="http://schemas.microsoft.com/office/drawing/2014/main" id="{4EC89051-46CF-4D69-B94E-FB23BD4DB554}"/>
              </a:ext>
            </a:extLst>
          </p:cNvPr>
          <p:cNvPicPr>
            <a:picLocks/>
          </p:cNvPicPr>
          <p:nvPr/>
        </p:nvPicPr>
        <p:blipFill>
          <a:blip r:embed="rId2"/>
          <a:stretch>
            <a:fillRect/>
          </a:stretch>
        </p:blipFill>
        <p:spPr>
          <a:xfrm>
            <a:off x="1096963" y="2837987"/>
            <a:ext cx="10058400" cy="2301214"/>
          </a:xfrm>
          <a:prstGeom prst="rect">
            <a:avLst/>
          </a:prstGeom>
        </p:spPr>
      </p:pic>
    </p:spTree>
    <p:extLst>
      <p:ext uri="{BB962C8B-B14F-4D97-AF65-F5344CB8AC3E}">
        <p14:creationId xmlns:p14="http://schemas.microsoft.com/office/powerpoint/2010/main" val="6885421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FEAB1-AD17-4BA8-83A9-87B2A03670B9}"/>
              </a:ext>
            </a:extLst>
          </p:cNvPr>
          <p:cNvSpPr>
            <a:spLocks noGrp="1"/>
          </p:cNvSpPr>
          <p:nvPr>
            <p:ph type="title"/>
          </p:nvPr>
        </p:nvSpPr>
        <p:spPr/>
        <p:txBody>
          <a:bodyPr/>
          <a:lstStyle/>
          <a:p>
            <a:r>
              <a:rPr lang="en-US" altLang="zh-CN" dirty="0"/>
              <a:t>Introduction</a:t>
            </a:r>
            <a:endParaRPr lang="zh-CN" altLang="en-US" dirty="0"/>
          </a:p>
        </p:txBody>
      </p:sp>
      <p:sp>
        <p:nvSpPr>
          <p:cNvPr id="7" name="Content Placeholder 6">
            <a:extLst>
              <a:ext uri="{FF2B5EF4-FFF2-40B4-BE49-F238E27FC236}">
                <a16:creationId xmlns:a16="http://schemas.microsoft.com/office/drawing/2014/main" id="{A96363CD-FBC0-4BE5-9D1A-F641FF3E9001}"/>
              </a:ext>
            </a:extLst>
          </p:cNvPr>
          <p:cNvSpPr>
            <a:spLocks noGrp="1"/>
          </p:cNvSpPr>
          <p:nvPr>
            <p:ph idx="1"/>
          </p:nvPr>
        </p:nvSpPr>
        <p:spPr/>
        <p:txBody>
          <a:bodyPr/>
          <a:lstStyle/>
          <a:p>
            <a:r>
              <a:rPr lang="en-US" altLang="zh-CN" sz="1800" dirty="0">
                <a:effectLst/>
                <a:cs typeface="Times New Roman" panose="02020603050405020304" pitchFamily="18" charset="0"/>
              </a:rPr>
              <a:t>The search result of faculties will display in the order of relevance below.</a:t>
            </a:r>
            <a:endParaRPr lang="zh-CN" altLang="en-US" dirty="0"/>
          </a:p>
        </p:txBody>
      </p:sp>
      <p:pic>
        <p:nvPicPr>
          <p:cNvPr id="8" name="Content Placeholder 4">
            <a:extLst>
              <a:ext uri="{FF2B5EF4-FFF2-40B4-BE49-F238E27FC236}">
                <a16:creationId xmlns:a16="http://schemas.microsoft.com/office/drawing/2014/main" id="{81A77284-1583-43DF-A559-0ED273A32044}"/>
              </a:ext>
            </a:extLst>
          </p:cNvPr>
          <p:cNvPicPr>
            <a:picLocks/>
          </p:cNvPicPr>
          <p:nvPr/>
        </p:nvPicPr>
        <p:blipFill>
          <a:blip r:embed="rId2"/>
          <a:stretch>
            <a:fillRect/>
          </a:stretch>
        </p:blipFill>
        <p:spPr>
          <a:xfrm>
            <a:off x="1904397" y="2607931"/>
            <a:ext cx="8444165" cy="3760788"/>
          </a:xfrm>
          <a:prstGeom prst="rect">
            <a:avLst/>
          </a:prstGeom>
        </p:spPr>
      </p:pic>
    </p:spTree>
    <p:extLst>
      <p:ext uri="{BB962C8B-B14F-4D97-AF65-F5344CB8AC3E}">
        <p14:creationId xmlns:p14="http://schemas.microsoft.com/office/powerpoint/2010/main" val="32764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405AB-AC44-45BA-9656-8CA25FE84762}"/>
              </a:ext>
            </a:extLst>
          </p:cNvPr>
          <p:cNvSpPr>
            <a:spLocks noGrp="1"/>
          </p:cNvSpPr>
          <p:nvPr>
            <p:ph type="title"/>
          </p:nvPr>
        </p:nvSpPr>
        <p:spPr/>
        <p:txBody>
          <a:bodyPr/>
          <a:lstStyle/>
          <a:p>
            <a:r>
              <a:rPr lang="en-US" altLang="zh-CN" dirty="0"/>
              <a:t>Another Sample Input</a:t>
            </a:r>
            <a:endParaRPr lang="zh-CN" altLang="en-US" dirty="0"/>
          </a:p>
        </p:txBody>
      </p:sp>
      <p:pic>
        <p:nvPicPr>
          <p:cNvPr id="9" name="Content Placeholder 8">
            <a:extLst>
              <a:ext uri="{FF2B5EF4-FFF2-40B4-BE49-F238E27FC236}">
                <a16:creationId xmlns:a16="http://schemas.microsoft.com/office/drawing/2014/main" id="{AA34B16F-8D92-410F-97DE-1CE6D8B6C289}"/>
              </a:ext>
            </a:extLst>
          </p:cNvPr>
          <p:cNvPicPr>
            <a:picLocks noGrp="1" noChangeAspect="1"/>
          </p:cNvPicPr>
          <p:nvPr>
            <p:ph idx="1"/>
          </p:nvPr>
        </p:nvPicPr>
        <p:blipFill>
          <a:blip r:embed="rId2"/>
          <a:stretch>
            <a:fillRect/>
          </a:stretch>
        </p:blipFill>
        <p:spPr>
          <a:xfrm>
            <a:off x="2849440" y="2012507"/>
            <a:ext cx="6209499" cy="4337518"/>
          </a:xfrm>
        </p:spPr>
      </p:pic>
    </p:spTree>
    <p:extLst>
      <p:ext uri="{BB962C8B-B14F-4D97-AF65-F5344CB8AC3E}">
        <p14:creationId xmlns:p14="http://schemas.microsoft.com/office/powerpoint/2010/main" val="2033596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D41F7A-6960-4979-B0F9-8272949C77C0}"/>
              </a:ext>
            </a:extLst>
          </p:cNvPr>
          <p:cNvSpPr>
            <a:spLocks noGrp="1"/>
          </p:cNvSpPr>
          <p:nvPr>
            <p:ph type="title"/>
          </p:nvPr>
        </p:nvSpPr>
        <p:spPr/>
        <p:txBody>
          <a:bodyPr/>
          <a:lstStyle/>
          <a:p>
            <a:r>
              <a:rPr lang="en-US" altLang="zh-CN" dirty="0"/>
              <a:t>Installation</a:t>
            </a:r>
            <a:endParaRPr lang="zh-CN" altLang="en-US" dirty="0"/>
          </a:p>
        </p:txBody>
      </p:sp>
      <p:sp>
        <p:nvSpPr>
          <p:cNvPr id="3" name="Content Placeholder 2">
            <a:extLst>
              <a:ext uri="{FF2B5EF4-FFF2-40B4-BE49-F238E27FC236}">
                <a16:creationId xmlns:a16="http://schemas.microsoft.com/office/drawing/2014/main" id="{BE376DD3-3B9B-416D-AB08-2FC4AF4AA549}"/>
              </a:ext>
            </a:extLst>
          </p:cNvPr>
          <p:cNvSpPr>
            <a:spLocks noGrp="1"/>
          </p:cNvSpPr>
          <p:nvPr>
            <p:ph idx="1"/>
          </p:nvPr>
        </p:nvSpPr>
        <p:spPr/>
        <p:txBody>
          <a:bodyPr>
            <a:normAutofit/>
          </a:bodyPr>
          <a:lstStyle/>
          <a:p>
            <a:pPr>
              <a:buFont typeface="Wingdings" panose="05000000000000000000" pitchFamily="2" charset="2"/>
              <a:buChar char="Ø"/>
            </a:pPr>
            <a:r>
              <a:rPr lang="en-US" altLang="zh-CN" sz="2000" dirty="0">
                <a:effectLst/>
                <a:cs typeface="Times New Roman" panose="02020603050405020304" pitchFamily="18" charset="0"/>
              </a:rPr>
              <a:t>It’s extremely easy to install and run the code on Mac or Linux</a:t>
            </a:r>
          </a:p>
          <a:p>
            <a:pPr>
              <a:buFont typeface="Wingdings" panose="05000000000000000000" pitchFamily="2" charset="2"/>
              <a:buChar char="Ø"/>
            </a:pPr>
            <a:r>
              <a:rPr lang="en-US" altLang="zh-CN" sz="2000" dirty="0">
                <a:effectLst/>
                <a:cs typeface="Times New Roman" panose="02020603050405020304" pitchFamily="18" charset="0"/>
              </a:rPr>
              <a:t>On </a:t>
            </a:r>
            <a:r>
              <a:rPr lang="en-US" altLang="zh-CN" sz="2000" dirty="0">
                <a:cs typeface="Times New Roman" panose="02020603050405020304" pitchFamily="18" charset="0"/>
              </a:rPr>
              <a:t>Windows it requires </a:t>
            </a:r>
            <a:r>
              <a:rPr lang="en-US" altLang="zh-CN" sz="2000" dirty="0">
                <a:effectLst/>
                <a:cs typeface="Times New Roman" panose="02020603050405020304" pitchFamily="18" charset="0"/>
              </a:rPr>
              <a:t>some tricky settings to execute the code. This is because the Python webserver package </a:t>
            </a:r>
            <a:r>
              <a:rPr lang="en-US" altLang="zh-CN" sz="2000" dirty="0" err="1">
                <a:effectLst/>
                <a:cs typeface="Times New Roman" panose="02020603050405020304" pitchFamily="18" charset="0"/>
              </a:rPr>
              <a:t>Gunicorn</a:t>
            </a:r>
            <a:r>
              <a:rPr lang="en-US" altLang="zh-CN" sz="2000" dirty="0">
                <a:effectLst/>
                <a:cs typeface="Times New Roman" panose="02020603050405020304" pitchFamily="18" charset="0"/>
              </a:rPr>
              <a:t> doesn’t support directly on Windows system, so Docker is required to ru</a:t>
            </a:r>
            <a:r>
              <a:rPr lang="en-US" altLang="zh-CN" sz="2000" dirty="0">
                <a:cs typeface="Times New Roman" panose="02020603050405020304" pitchFamily="18" charset="0"/>
              </a:rPr>
              <a:t>n the code</a:t>
            </a:r>
            <a:r>
              <a:rPr lang="en-US" altLang="zh-CN" sz="2000" dirty="0">
                <a:effectLst/>
                <a:cs typeface="Times New Roman" panose="02020603050405020304" pitchFamily="18" charset="0"/>
              </a:rPr>
              <a:t>.</a:t>
            </a:r>
            <a:endParaRPr lang="zh-CN" altLang="en-US" sz="2000" dirty="0"/>
          </a:p>
        </p:txBody>
      </p:sp>
    </p:spTree>
    <p:extLst>
      <p:ext uri="{BB962C8B-B14F-4D97-AF65-F5344CB8AC3E}">
        <p14:creationId xmlns:p14="http://schemas.microsoft.com/office/powerpoint/2010/main" val="39642883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514F79-44C9-44A4-85F1-307592EB4423}"/>
              </a:ext>
            </a:extLst>
          </p:cNvPr>
          <p:cNvSpPr>
            <a:spLocks noGrp="1"/>
          </p:cNvSpPr>
          <p:nvPr>
            <p:ph type="title"/>
          </p:nvPr>
        </p:nvSpPr>
        <p:spPr/>
        <p:txBody>
          <a:bodyPr/>
          <a:lstStyle/>
          <a:p>
            <a:r>
              <a:rPr lang="en-US" altLang="zh-CN" dirty="0"/>
              <a:t>Installation on Windows</a:t>
            </a:r>
            <a:endParaRPr lang="zh-CN" altLang="en-US" dirty="0"/>
          </a:p>
        </p:txBody>
      </p:sp>
      <p:sp>
        <p:nvSpPr>
          <p:cNvPr id="3" name="Content Placeholder 2">
            <a:extLst>
              <a:ext uri="{FF2B5EF4-FFF2-40B4-BE49-F238E27FC236}">
                <a16:creationId xmlns:a16="http://schemas.microsoft.com/office/drawing/2014/main" id="{44E1B602-7B29-4AFE-823B-A9541884BDCB}"/>
              </a:ext>
            </a:extLst>
          </p:cNvPr>
          <p:cNvSpPr>
            <a:spLocks noGrp="1"/>
          </p:cNvSpPr>
          <p:nvPr>
            <p:ph idx="1"/>
          </p:nvPr>
        </p:nvSpPr>
        <p:spPr/>
        <p:txBody>
          <a:bodyPr>
            <a:normAutofit/>
          </a:bodyPr>
          <a:lstStyle/>
          <a:p>
            <a:pPr>
              <a:buFont typeface="Wingdings" panose="05000000000000000000" pitchFamily="2" charset="2"/>
              <a:buChar char="ü"/>
            </a:pPr>
            <a:r>
              <a:rPr lang="en-US" altLang="zh-CN" dirty="0"/>
              <a:t>Install Git (if you haven’t)</a:t>
            </a:r>
          </a:p>
          <a:p>
            <a:pPr>
              <a:buFont typeface="Wingdings" panose="05000000000000000000" pitchFamily="2" charset="2"/>
              <a:buChar char="ü"/>
            </a:pPr>
            <a:r>
              <a:rPr lang="en-US" altLang="zh-CN" dirty="0"/>
              <a:t>In the folder you want to save the project, right click -&gt; Git Bash Here -&gt; type: git clone https://github.com/losaohan/CourseProject.git</a:t>
            </a:r>
          </a:p>
          <a:p>
            <a:pPr>
              <a:buFont typeface="Wingdings" panose="05000000000000000000" pitchFamily="2" charset="2"/>
              <a:buChar char="ü"/>
            </a:pPr>
            <a:r>
              <a:rPr lang="en-US" altLang="zh-CN" dirty="0"/>
              <a:t>Download and install Docker Desktop for Windows: https://hub.docker.com/editions/community/docker-ce-desktop-windows/</a:t>
            </a:r>
          </a:p>
          <a:p>
            <a:pPr>
              <a:buFont typeface="Wingdings" panose="05000000000000000000" pitchFamily="2" charset="2"/>
              <a:buChar char="ü"/>
            </a:pPr>
            <a:r>
              <a:rPr lang="en-US" altLang="zh-CN" dirty="0"/>
              <a:t>Download and install </a:t>
            </a:r>
            <a:r>
              <a:rPr lang="en-US" altLang="zh-CN" dirty="0" err="1"/>
              <a:t>Pycharm</a:t>
            </a:r>
            <a:r>
              <a:rPr lang="en-US" altLang="zh-CN" dirty="0"/>
              <a:t> Professional for Windows: https://www.jetbrains.com/pycharm/download/#section=windows</a:t>
            </a:r>
          </a:p>
          <a:p>
            <a:pPr>
              <a:buFont typeface="Wingdings" panose="05000000000000000000" pitchFamily="2" charset="2"/>
              <a:buChar char="ü"/>
            </a:pPr>
            <a:r>
              <a:rPr lang="en-US" altLang="zh-CN" dirty="0"/>
              <a:t>You need to apply an JetBrains account with your Illinois email to have access to the professional version: https://www.jetbrains.com/shop/eform/students.</a:t>
            </a:r>
          </a:p>
          <a:p>
            <a:endParaRPr lang="zh-CN" altLang="en-US" dirty="0"/>
          </a:p>
        </p:txBody>
      </p:sp>
    </p:spTree>
    <p:extLst>
      <p:ext uri="{BB962C8B-B14F-4D97-AF65-F5344CB8AC3E}">
        <p14:creationId xmlns:p14="http://schemas.microsoft.com/office/powerpoint/2010/main" val="1889449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1AF216-558B-40F8-BBC3-4881DF573F57}"/>
              </a:ext>
            </a:extLst>
          </p:cNvPr>
          <p:cNvSpPr>
            <a:spLocks noGrp="1"/>
          </p:cNvSpPr>
          <p:nvPr>
            <p:ph type="title"/>
          </p:nvPr>
        </p:nvSpPr>
        <p:spPr/>
        <p:txBody>
          <a:bodyPr/>
          <a:lstStyle/>
          <a:p>
            <a:r>
              <a:rPr lang="en-US" altLang="zh-CN" dirty="0"/>
              <a:t>Installation on Windows</a:t>
            </a:r>
            <a:endParaRPr lang="zh-CN" altLang="en-US" dirty="0"/>
          </a:p>
        </p:txBody>
      </p:sp>
      <p:sp>
        <p:nvSpPr>
          <p:cNvPr id="3" name="Content Placeholder 2">
            <a:extLst>
              <a:ext uri="{FF2B5EF4-FFF2-40B4-BE49-F238E27FC236}">
                <a16:creationId xmlns:a16="http://schemas.microsoft.com/office/drawing/2014/main" id="{60782FB4-D2C5-4B65-B991-780A9035E344}"/>
              </a:ext>
            </a:extLst>
          </p:cNvPr>
          <p:cNvSpPr>
            <a:spLocks noGrp="1"/>
          </p:cNvSpPr>
          <p:nvPr>
            <p:ph idx="1"/>
          </p:nvPr>
        </p:nvSpPr>
        <p:spPr/>
        <p:txBody>
          <a:bodyPr/>
          <a:lstStyle/>
          <a:p>
            <a:pPr marL="0" indent="0">
              <a:buNone/>
            </a:pPr>
            <a:r>
              <a:rPr lang="en-US" altLang="zh-CN" sz="1800" kern="100" dirty="0">
                <a:effectLst/>
                <a:ea typeface="等线" panose="02010600030101010101" pitchFamily="2" charset="-122"/>
                <a:cs typeface="Times New Roman" panose="02020603050405020304" pitchFamily="18" charset="0"/>
              </a:rPr>
              <a:t>Open </a:t>
            </a:r>
            <a:r>
              <a:rPr lang="en-US" altLang="zh-CN" sz="1800" kern="100" dirty="0" err="1">
                <a:effectLst/>
                <a:ea typeface="等线" panose="02010600030101010101" pitchFamily="2" charset="-122"/>
                <a:cs typeface="Times New Roman" panose="02020603050405020304" pitchFamily="18" charset="0"/>
              </a:rPr>
              <a:t>Pycharm</a:t>
            </a:r>
            <a:r>
              <a:rPr lang="en-US" altLang="zh-CN" sz="1800" kern="100" dirty="0">
                <a:effectLst/>
                <a:ea typeface="等线" panose="02010600030101010101" pitchFamily="2" charset="-122"/>
                <a:cs typeface="Times New Roman" panose="02020603050405020304" pitchFamily="18" charset="0"/>
              </a:rPr>
              <a:t>, open the </a:t>
            </a:r>
            <a:r>
              <a:rPr lang="en-US" altLang="zh-CN" sz="1800" kern="100" dirty="0" err="1">
                <a:effectLst/>
                <a:ea typeface="等线" panose="02010600030101010101" pitchFamily="2" charset="-122"/>
                <a:cs typeface="Times New Roman" panose="02020603050405020304" pitchFamily="18" charset="0"/>
              </a:rPr>
              <a:t>CourseProject</a:t>
            </a:r>
            <a:r>
              <a:rPr lang="en-US" altLang="zh-CN" sz="1800" kern="100" dirty="0">
                <a:effectLst/>
                <a:ea typeface="等线" panose="02010600030101010101" pitchFamily="2" charset="-122"/>
                <a:cs typeface="Times New Roman" panose="02020603050405020304" pitchFamily="18" charset="0"/>
              </a:rPr>
              <a:t> folder as project. On the top-left menu, hit File -&gt; Settings -&gt; Plugins -&gt; search for Docker, and install it -&gt; make sure it’s “Enabled”:</a:t>
            </a:r>
            <a:endParaRPr lang="zh-CN" altLang="zh-CN" sz="1800" kern="100" dirty="0">
              <a:effectLst/>
              <a:ea typeface="等线" panose="02010600030101010101" pitchFamily="2" charset="-122"/>
              <a:cs typeface="Times New Roman" panose="02020603050405020304" pitchFamily="18" charset="0"/>
            </a:endParaRPr>
          </a:p>
          <a:p>
            <a:endParaRPr lang="zh-CN" altLang="en-US" dirty="0"/>
          </a:p>
        </p:txBody>
      </p:sp>
      <p:pic>
        <p:nvPicPr>
          <p:cNvPr id="6" name="Picture 5">
            <a:extLst>
              <a:ext uri="{FF2B5EF4-FFF2-40B4-BE49-F238E27FC236}">
                <a16:creationId xmlns:a16="http://schemas.microsoft.com/office/drawing/2014/main" id="{2D6C8532-C927-472E-B0D4-5ABB1B48CDB3}"/>
              </a:ext>
            </a:extLst>
          </p:cNvPr>
          <p:cNvPicPr/>
          <p:nvPr/>
        </p:nvPicPr>
        <p:blipFill rotWithShape="1">
          <a:blip r:embed="rId2"/>
          <a:srcRect b="32160"/>
          <a:stretch/>
        </p:blipFill>
        <p:spPr>
          <a:xfrm>
            <a:off x="3085288" y="2891324"/>
            <a:ext cx="6101242" cy="3174550"/>
          </a:xfrm>
          <a:prstGeom prst="rect">
            <a:avLst/>
          </a:prstGeom>
        </p:spPr>
      </p:pic>
    </p:spTree>
    <p:extLst>
      <p:ext uri="{BB962C8B-B14F-4D97-AF65-F5344CB8AC3E}">
        <p14:creationId xmlns:p14="http://schemas.microsoft.com/office/powerpoint/2010/main" val="38281647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C31B-70B0-4A61-9FE1-EC4145F46257}"/>
              </a:ext>
            </a:extLst>
          </p:cNvPr>
          <p:cNvSpPr>
            <a:spLocks noGrp="1"/>
          </p:cNvSpPr>
          <p:nvPr>
            <p:ph type="title"/>
          </p:nvPr>
        </p:nvSpPr>
        <p:spPr/>
        <p:txBody>
          <a:bodyPr/>
          <a:lstStyle/>
          <a:p>
            <a:r>
              <a:rPr lang="en-US" altLang="zh-CN" dirty="0"/>
              <a:t>Installation on Windows</a:t>
            </a:r>
            <a:endParaRPr lang="zh-CN" altLang="en-US" dirty="0"/>
          </a:p>
        </p:txBody>
      </p:sp>
      <p:sp>
        <p:nvSpPr>
          <p:cNvPr id="3" name="Content Placeholder 2">
            <a:extLst>
              <a:ext uri="{FF2B5EF4-FFF2-40B4-BE49-F238E27FC236}">
                <a16:creationId xmlns:a16="http://schemas.microsoft.com/office/drawing/2014/main" id="{5356BECD-1D3D-4785-B8C3-C33E83138A9C}"/>
              </a:ext>
            </a:extLst>
          </p:cNvPr>
          <p:cNvSpPr>
            <a:spLocks noGrp="1"/>
          </p:cNvSpPr>
          <p:nvPr>
            <p:ph idx="1"/>
          </p:nvPr>
        </p:nvSpPr>
        <p:spPr/>
        <p:txBody>
          <a:bodyPr/>
          <a:lstStyle/>
          <a:p>
            <a:r>
              <a:rPr lang="en-US" altLang="zh-CN" sz="1800" dirty="0">
                <a:effectLst/>
                <a:cs typeface="Times New Roman" panose="02020603050405020304" pitchFamily="18" charset="0"/>
              </a:rPr>
              <a:t>In the Settings -&gt; Build, Execution, Deployment -&gt; Docker, create a new Docker service as follows -&gt; hit OK.</a:t>
            </a:r>
            <a:endParaRPr lang="zh-CN" altLang="en-US" dirty="0"/>
          </a:p>
        </p:txBody>
      </p:sp>
      <p:pic>
        <p:nvPicPr>
          <p:cNvPr id="4" name="Picture 3">
            <a:extLst>
              <a:ext uri="{FF2B5EF4-FFF2-40B4-BE49-F238E27FC236}">
                <a16:creationId xmlns:a16="http://schemas.microsoft.com/office/drawing/2014/main" id="{CF6BEDFA-7AE1-4DCE-82A6-554A80199A11}"/>
              </a:ext>
            </a:extLst>
          </p:cNvPr>
          <p:cNvPicPr/>
          <p:nvPr/>
        </p:nvPicPr>
        <p:blipFill>
          <a:blip r:embed="rId2"/>
          <a:stretch>
            <a:fillRect/>
          </a:stretch>
        </p:blipFill>
        <p:spPr>
          <a:xfrm>
            <a:off x="3605530" y="2675442"/>
            <a:ext cx="4980940" cy="3559175"/>
          </a:xfrm>
          <a:prstGeom prst="rect">
            <a:avLst/>
          </a:prstGeom>
        </p:spPr>
      </p:pic>
    </p:spTree>
    <p:extLst>
      <p:ext uri="{BB962C8B-B14F-4D97-AF65-F5344CB8AC3E}">
        <p14:creationId xmlns:p14="http://schemas.microsoft.com/office/powerpoint/2010/main" val="7925272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6C7576-B9DC-40EB-8D80-695054DF54CC}"/>
              </a:ext>
            </a:extLst>
          </p:cNvPr>
          <p:cNvSpPr>
            <a:spLocks noGrp="1"/>
          </p:cNvSpPr>
          <p:nvPr>
            <p:ph type="title"/>
          </p:nvPr>
        </p:nvSpPr>
        <p:spPr/>
        <p:txBody>
          <a:bodyPr/>
          <a:lstStyle/>
          <a:p>
            <a:r>
              <a:rPr lang="en-US" altLang="zh-CN" dirty="0"/>
              <a:t>Installation on Windows</a:t>
            </a:r>
            <a:endParaRPr lang="zh-CN" altLang="en-US" dirty="0"/>
          </a:p>
        </p:txBody>
      </p:sp>
      <p:sp>
        <p:nvSpPr>
          <p:cNvPr id="3" name="Content Placeholder 2">
            <a:extLst>
              <a:ext uri="{FF2B5EF4-FFF2-40B4-BE49-F238E27FC236}">
                <a16:creationId xmlns:a16="http://schemas.microsoft.com/office/drawing/2014/main" id="{904D664D-192E-4996-8863-BF912B73913D}"/>
              </a:ext>
            </a:extLst>
          </p:cNvPr>
          <p:cNvSpPr>
            <a:spLocks noGrp="1"/>
          </p:cNvSpPr>
          <p:nvPr>
            <p:ph idx="1"/>
          </p:nvPr>
        </p:nvSpPr>
        <p:spPr/>
        <p:txBody>
          <a:bodyPr/>
          <a:lstStyle/>
          <a:p>
            <a:r>
              <a:rPr lang="en-US" altLang="zh-CN" sz="1800" dirty="0">
                <a:effectLst/>
                <a:cs typeface="Times New Roman" panose="02020603050405020304" pitchFamily="18" charset="0"/>
              </a:rPr>
              <a:t>A new Docker service will appear on the bottom left menu. Make sure the Docker Desktop you installed in step 1 is running, and hit the green button “connect” on the top left: it will show “Connected” in the middle of the bottom window.</a:t>
            </a:r>
            <a:endParaRPr lang="zh-CN" altLang="en-US" dirty="0"/>
          </a:p>
        </p:txBody>
      </p:sp>
      <p:pic>
        <p:nvPicPr>
          <p:cNvPr id="4" name="Picture 3">
            <a:extLst>
              <a:ext uri="{FF2B5EF4-FFF2-40B4-BE49-F238E27FC236}">
                <a16:creationId xmlns:a16="http://schemas.microsoft.com/office/drawing/2014/main" id="{4CDE5828-64C9-45F0-BC37-23FB83C1579D}"/>
              </a:ext>
            </a:extLst>
          </p:cNvPr>
          <p:cNvPicPr/>
          <p:nvPr/>
        </p:nvPicPr>
        <p:blipFill>
          <a:blip r:embed="rId2"/>
          <a:stretch>
            <a:fillRect/>
          </a:stretch>
        </p:blipFill>
        <p:spPr>
          <a:xfrm>
            <a:off x="3458844" y="3127787"/>
            <a:ext cx="6259313" cy="3112145"/>
          </a:xfrm>
          <a:prstGeom prst="rect">
            <a:avLst/>
          </a:prstGeom>
        </p:spPr>
      </p:pic>
    </p:spTree>
    <p:extLst>
      <p:ext uri="{BB962C8B-B14F-4D97-AF65-F5344CB8AC3E}">
        <p14:creationId xmlns:p14="http://schemas.microsoft.com/office/powerpoint/2010/main" val="89996195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{D0201DDA-6B4C-49CB-BDEC-72B528EF31E1}tf56160789_win32</Template>
  <TotalTime>27</TotalTime>
  <Words>575</Words>
  <Application>Microsoft Office PowerPoint</Application>
  <PresentationFormat>Widescreen</PresentationFormat>
  <Paragraphs>48</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Bookman Old Style</vt:lpstr>
      <vt:lpstr>Calibri</vt:lpstr>
      <vt:lpstr>Franklin Gothic Book</vt:lpstr>
      <vt:lpstr>Wingdings</vt:lpstr>
      <vt:lpstr>1_RetrospectVTI</vt:lpstr>
      <vt:lpstr>CS410 Project -- ExpertSearch System</vt:lpstr>
      <vt:lpstr>Introduction</vt:lpstr>
      <vt:lpstr>Introduction</vt:lpstr>
      <vt:lpstr>Another Sample Input</vt:lpstr>
      <vt:lpstr>Installation</vt:lpstr>
      <vt:lpstr>Installation on Windows</vt:lpstr>
      <vt:lpstr>Installation on Windows</vt:lpstr>
      <vt:lpstr>Installation on Windows</vt:lpstr>
      <vt:lpstr>Installation on Windows</vt:lpstr>
      <vt:lpstr>Installation on Windows</vt:lpstr>
      <vt:lpstr>Installation on Windows</vt:lpstr>
      <vt:lpstr>Installation on Windows</vt:lpstr>
      <vt:lpstr>Installation on Windows</vt:lpstr>
      <vt:lpstr>Installation on Mac/Linux</vt:lpstr>
      <vt:lpstr>Installation on Mac/Linux</vt:lpstr>
      <vt:lpstr>Installation on Mac/Linux</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CS410 Project -- ExpertSearch System</dc:title>
  <dc:creator>Xiaohan Liu</dc:creator>
  <cp:lastModifiedBy>Xiaohan Liu</cp:lastModifiedBy>
  <cp:revision>3</cp:revision>
  <dcterms:created xsi:type="dcterms:W3CDTF">2020-12-13T17:26:13Z</dcterms:created>
  <dcterms:modified xsi:type="dcterms:W3CDTF">2020-12-13T17:58:48Z</dcterms:modified>
</cp:coreProperties>
</file>

<file path=docProps/thumbnail.jpeg>
</file>